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de-DE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ECF26-8A6E-4E4E-A4BF-26832583834E}" v="5" dt="2020-04-02T09:34:41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75039" autoAdjust="0"/>
  </p:normalViewPr>
  <p:slideViewPr>
    <p:cSldViewPr snapToGrid="0">
      <p:cViewPr varScale="1">
        <p:scale>
          <a:sx n="50" d="100"/>
          <a:sy n="50" d="100"/>
        </p:scale>
        <p:origin x="15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" userId="f1edec9b-ef47-458f-bd9a-5263abd33c53" providerId="ADAL" clId="{4B7ECF26-8A6E-4E4E-A4BF-26832583834E}"/>
    <pc:docChg chg="custSel modMainMaster">
      <pc:chgData name="Ole" userId="f1edec9b-ef47-458f-bd9a-5263abd33c53" providerId="ADAL" clId="{4B7ECF26-8A6E-4E4E-A4BF-26832583834E}" dt="2020-04-02T09:34:17.431" v="13" actId="20577"/>
      <pc:docMkLst>
        <pc:docMk/>
      </pc:docMkLst>
      <pc:sldMasterChg chg="modSp mod modSldLayout">
        <pc:chgData name="Ole" userId="f1edec9b-ef47-458f-bd9a-5263abd33c53" providerId="ADAL" clId="{4B7ECF26-8A6E-4E4E-A4BF-26832583834E}" dt="2020-04-02T09:34:17.431" v="13" actId="20577"/>
        <pc:sldMasterMkLst>
          <pc:docMk/>
          <pc:sldMasterMk cId="0" sldId="2147483648"/>
        </pc:sldMasterMkLst>
        <pc:spChg chg="mod">
          <ac:chgData name="Ole" userId="f1edec9b-ef47-458f-bd9a-5263abd33c53" providerId="ADAL" clId="{4B7ECF26-8A6E-4E4E-A4BF-26832583834E}" dt="2020-04-02T09:34:17.431" v="13" actId="20577"/>
          <ac:spMkLst>
            <pc:docMk/>
            <pc:sldMasterMk cId="0" sldId="2147483648"/>
            <ac:spMk id="17" creationId="{00000000-0000-0000-0000-000000000000}"/>
          </ac:spMkLst>
        </pc:spChg>
        <pc:sldLayoutChg chg="addSp delSp mod">
          <pc:chgData name="Ole" userId="f1edec9b-ef47-458f-bd9a-5263abd33c53" providerId="ADAL" clId="{4B7ECF26-8A6E-4E4E-A4BF-26832583834E}" dt="2020-04-02T09:27:17.700" v="1"/>
          <pc:sldLayoutMkLst>
            <pc:docMk/>
            <pc:sldMasterMk cId="0" sldId="2147483648"/>
            <pc:sldLayoutMk cId="0" sldId="2147483664"/>
          </pc:sldLayoutMkLst>
          <pc:spChg chg="del">
            <ac:chgData name="Ole" userId="f1edec9b-ef47-458f-bd9a-5263abd33c53" providerId="ADAL" clId="{4B7ECF26-8A6E-4E4E-A4BF-26832583834E}" dt="2020-04-02T09:27:16.568" v="0" actId="478"/>
            <ac:spMkLst>
              <pc:docMk/>
              <pc:sldMasterMk cId="0" sldId="2147483648"/>
              <pc:sldLayoutMk cId="0" sldId="2147483664"/>
              <ac:spMk id="9" creationId="{00000000-0000-0000-0000-000000000000}"/>
            </ac:spMkLst>
          </pc:spChg>
          <pc:spChg chg="add">
            <ac:chgData name="Ole" userId="f1edec9b-ef47-458f-bd9a-5263abd33c53" providerId="ADAL" clId="{4B7ECF26-8A6E-4E4E-A4BF-26832583834E}" dt="2020-04-02T09:27:17.700" v="1"/>
            <ac:spMkLst>
              <pc:docMk/>
              <pc:sldMasterMk cId="0" sldId="2147483648"/>
              <pc:sldLayoutMk cId="0" sldId="2147483664"/>
              <ac:spMk id="10" creationId="{352CED35-4FF7-42B5-90C6-CF6CE147E8D9}"/>
            </ac:spMkLst>
          </pc:spChg>
        </pc:sldLayoutChg>
        <pc:sldLayoutChg chg="addSp delSp mod">
          <pc:chgData name="Ole" userId="f1edec9b-ef47-458f-bd9a-5263abd33c53" providerId="ADAL" clId="{4B7ECF26-8A6E-4E4E-A4BF-26832583834E}" dt="2020-04-02T09:27:21.696" v="3"/>
          <pc:sldLayoutMkLst>
            <pc:docMk/>
            <pc:sldMasterMk cId="0" sldId="2147483648"/>
            <pc:sldLayoutMk cId="0" sldId="2147483665"/>
          </pc:sldLayoutMkLst>
          <pc:spChg chg="del">
            <ac:chgData name="Ole" userId="f1edec9b-ef47-458f-bd9a-5263abd33c53" providerId="ADAL" clId="{4B7ECF26-8A6E-4E4E-A4BF-26832583834E}" dt="2020-04-02T09:27:20.919" v="2" actId="478"/>
            <ac:spMkLst>
              <pc:docMk/>
              <pc:sldMasterMk cId="0" sldId="2147483648"/>
              <pc:sldLayoutMk cId="0" sldId="2147483665"/>
              <ac:spMk id="11" creationId="{00000000-0000-0000-0000-000000000000}"/>
            </ac:spMkLst>
          </pc:spChg>
          <pc:spChg chg="add">
            <ac:chgData name="Ole" userId="f1edec9b-ef47-458f-bd9a-5263abd33c53" providerId="ADAL" clId="{4B7ECF26-8A6E-4E4E-A4BF-26832583834E}" dt="2020-04-02T09:27:21.696" v="3"/>
            <ac:spMkLst>
              <pc:docMk/>
              <pc:sldMasterMk cId="0" sldId="2147483648"/>
              <pc:sldLayoutMk cId="0" sldId="2147483665"/>
              <ac:spMk id="12" creationId="{BF578CE4-5951-46A1-8152-69627E93AB4B}"/>
            </ac:spMkLst>
          </pc:spChg>
        </pc:sldLayoutChg>
        <pc:sldLayoutChg chg="addSp delSp mod">
          <pc:chgData name="Ole" userId="f1edec9b-ef47-458f-bd9a-5263abd33c53" providerId="ADAL" clId="{4B7ECF26-8A6E-4E4E-A4BF-26832583834E}" dt="2020-04-02T09:27:35.541" v="5"/>
          <pc:sldLayoutMkLst>
            <pc:docMk/>
            <pc:sldMasterMk cId="0" sldId="2147483648"/>
            <pc:sldLayoutMk cId="0" sldId="2147483666"/>
          </pc:sldLayoutMkLst>
          <pc:spChg chg="del">
            <ac:chgData name="Ole" userId="f1edec9b-ef47-458f-bd9a-5263abd33c53" providerId="ADAL" clId="{4B7ECF26-8A6E-4E4E-A4BF-26832583834E}" dt="2020-04-02T09:27:35.124" v="4" actId="478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add">
            <ac:chgData name="Ole" userId="f1edec9b-ef47-458f-bd9a-5263abd33c53" providerId="ADAL" clId="{4B7ECF26-8A6E-4E4E-A4BF-26832583834E}" dt="2020-04-02T09:27:35.541" v="5"/>
            <ac:spMkLst>
              <pc:docMk/>
              <pc:sldMasterMk cId="0" sldId="2147483648"/>
              <pc:sldLayoutMk cId="0" sldId="2147483666"/>
              <ac:spMk id="8" creationId="{4BE7F4EF-B554-4580-9313-757FEEF9E33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de-DE">
              <a:uFillTx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84B7167E-303F-4421-A8D1-8EDF25FD7150}" type="datetimeFigureOut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de-DE">
              <a:uFillTx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4F203F27-97F0-4F37-8E06-983866654D4C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26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de-DE">
              <a:uFillTx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B115B645-019C-481D-9A1C-9A5037FCDD5A}" type="datetimeFigureOut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de-DE">
              <a:uFillTx/>
            </a:endParaRPr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>
                <a:uFillTx/>
              </a:rPr>
              <a:t>Mastertextformat bearbeiten</a:t>
            </a:r>
          </a:p>
          <a:p>
            <a:pPr lvl="1"/>
            <a:r>
              <a:rPr lang="de-DE">
                <a:uFillTx/>
              </a:rPr>
              <a:t>Zweite Ebene</a:t>
            </a:r>
          </a:p>
          <a:p>
            <a:pPr lvl="2"/>
            <a:r>
              <a:rPr lang="de-DE">
                <a:uFillTx/>
              </a:rPr>
              <a:t>Dritte Ebene</a:t>
            </a:r>
          </a:p>
          <a:p>
            <a:pPr lvl="3"/>
            <a:r>
              <a:rPr lang="de-DE">
                <a:uFillTx/>
              </a:rPr>
              <a:t>Vierte Ebene</a:t>
            </a:r>
          </a:p>
          <a:p>
            <a:pPr lvl="4"/>
            <a:r>
              <a:rPr lang="de-DE">
                <a:uFillTx/>
              </a:rPr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de-DE">
              <a:uFillTx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B367DE2C-751D-4853-B9D8-81A59D5D1866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19527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7DE2C-751D-4853-B9D8-81A59D5D1866}" type="slidenum">
              <a:rPr lang="de-DE" smtClean="0">
                <a:uFillTx/>
              </a:rPr>
              <a:t>1</a:t>
            </a:fld>
            <a:endParaRPr lang="de-DE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870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600199"/>
            <a:ext cx="6858000" cy="1909763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uFillTx/>
              </a:defRPr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uFillTx/>
              </a:defRPr>
            </a:lvl1pPr>
            <a:lvl2pPr marL="342900" indent="0" algn="ctr">
              <a:buNone/>
              <a:defRPr sz="1500">
                <a:uFillTx/>
              </a:defRPr>
            </a:lvl2pPr>
            <a:lvl3pPr marL="685800" indent="0" algn="ctr">
              <a:buNone/>
              <a:defRPr sz="1350">
                <a:uFillTx/>
              </a:defRPr>
            </a:lvl3pPr>
            <a:lvl4pPr marL="1028700" indent="0" algn="ctr">
              <a:buNone/>
              <a:defRPr sz="1200">
                <a:uFillTx/>
              </a:defRPr>
            </a:lvl4pPr>
            <a:lvl5pPr marL="1371600" indent="0" algn="ctr">
              <a:buNone/>
              <a:defRPr sz="1200">
                <a:uFillTx/>
              </a:defRPr>
            </a:lvl5pPr>
            <a:lvl6pPr marL="1714500" indent="0" algn="ctr">
              <a:buNone/>
              <a:defRPr sz="1200">
                <a:uFillTx/>
              </a:defRPr>
            </a:lvl6pPr>
            <a:lvl7pPr marL="2057400" indent="0" algn="ctr">
              <a:buNone/>
              <a:defRPr sz="1200">
                <a:uFillTx/>
              </a:defRPr>
            </a:lvl7pPr>
            <a:lvl8pPr marL="2400300" indent="0" algn="ctr">
              <a:buNone/>
              <a:defRPr sz="1200">
                <a:uFillTx/>
              </a:defRPr>
            </a:lvl8pPr>
            <a:lvl9pPr marL="2743200" indent="0" algn="ctr">
              <a:buNone/>
              <a:defRPr sz="1200">
                <a:uFillTx/>
              </a:defRPr>
            </a:lvl9pPr>
          </a:lstStyle>
          <a:p>
            <a:r>
              <a:rPr lang="de-DE" dirty="0">
                <a:uFillTx/>
              </a:rPr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fld id="{C2E235B6-E23D-4759-A965-ECB27B1F767B}" type="datetime1">
              <a:rPr lang="de-DE" smtClean="0">
                <a:uFillTx/>
              </a:rPr>
              <a:t>02.04.2020</a:t>
            </a:fld>
            <a:endParaRPr lang="de-DE" dirty="0">
              <a:uFillTx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r>
              <a:rPr lang="de-DE">
                <a:uFillTx/>
              </a:rPr>
              <a:t>Fußzeile</a:t>
            </a:r>
            <a:endParaRPr lang="de-DE" dirty="0">
              <a:uFillTx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fld id="{2180AE38-F375-4DF3-8AFE-4BC622EBF5C1}" type="slidenum">
              <a:rPr lang="de-DE" smtClean="0">
                <a:uFillTx/>
              </a:rPr>
              <a:pPr/>
              <a:t>‹Nr.›</a:t>
            </a:fld>
            <a:endParaRPr lang="de-DE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04406" y="730464"/>
            <a:ext cx="5910943" cy="724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776198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>
                <a:uFillTx/>
              </a:rPr>
              <a:t>Mastertextformat bearbeiten</a:t>
            </a:r>
          </a:p>
          <a:p>
            <a:pPr lvl="1"/>
            <a:r>
              <a:rPr lang="de-DE">
                <a:uFillTx/>
              </a:rPr>
              <a:t>Zweite Ebene</a:t>
            </a:r>
          </a:p>
          <a:p>
            <a:pPr lvl="2"/>
            <a:r>
              <a:rPr lang="de-DE">
                <a:uFillTx/>
              </a:rPr>
              <a:t>Dritte Ebene</a:t>
            </a:r>
          </a:p>
          <a:p>
            <a:pPr lvl="3"/>
            <a:r>
              <a:rPr lang="de-DE">
                <a:uFillTx/>
              </a:rPr>
              <a:t>Vierte Ebene</a:t>
            </a:r>
          </a:p>
          <a:p>
            <a:pPr lvl="4"/>
            <a:r>
              <a:rPr lang="de-DE">
                <a:uFillTx/>
              </a:rPr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F92E6E-D5FF-46EA-B3BE-0FC43C644B0A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>
                <a:uFillTx/>
              </a:defRPr>
            </a:lvl1pPr>
          </a:lstStyle>
          <a:p>
            <a:r>
              <a:rPr lang="de-DE">
                <a:uFillTx/>
              </a:rPr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de-DE">
                <a:uFillTx/>
              </a:rPr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C4836C-83C5-4330-8730-DBFB2170B61C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>
                <a:uFillTx/>
              </a:rPr>
              <a:t>Mastertextformat bearbeiten</a:t>
            </a:r>
          </a:p>
          <a:p>
            <a:pPr lvl="1"/>
            <a:r>
              <a:rPr lang="de-DE">
                <a:uFillTx/>
              </a:rPr>
              <a:t>Zweite Ebene</a:t>
            </a:r>
          </a:p>
          <a:p>
            <a:pPr lvl="2"/>
            <a:r>
              <a:rPr lang="de-DE">
                <a:uFillTx/>
              </a:rPr>
              <a:t>Dritte Ebene</a:t>
            </a:r>
          </a:p>
          <a:p>
            <a:pPr lvl="3"/>
            <a:r>
              <a:rPr lang="de-DE">
                <a:uFillTx/>
              </a:rPr>
              <a:t>Vierte Ebene</a:t>
            </a:r>
          </a:p>
          <a:p>
            <a:pPr lvl="4"/>
            <a:r>
              <a:rPr lang="de-DE">
                <a:uFillTx/>
              </a:rPr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>
                <a:uFillTx/>
              </a:rPr>
              <a:t>Mastertextformat bearbeiten</a:t>
            </a:r>
          </a:p>
          <a:p>
            <a:pPr lvl="1"/>
            <a:r>
              <a:rPr lang="de-DE">
                <a:uFillTx/>
              </a:rPr>
              <a:t>Zweite Ebene</a:t>
            </a:r>
          </a:p>
          <a:p>
            <a:pPr lvl="2"/>
            <a:r>
              <a:rPr lang="de-DE">
                <a:uFillTx/>
              </a:rPr>
              <a:t>Dritte Ebene</a:t>
            </a:r>
          </a:p>
          <a:p>
            <a:pPr lvl="3"/>
            <a:r>
              <a:rPr lang="de-DE">
                <a:uFillTx/>
              </a:rPr>
              <a:t>Vierte Ebene</a:t>
            </a:r>
          </a:p>
          <a:p>
            <a:pPr lvl="4"/>
            <a:r>
              <a:rPr lang="de-DE">
                <a:uFillTx/>
              </a:rPr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A89363-782B-4D24-9B9E-FF1A07989CCE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FD6BEBD-4E8F-4DAE-A47E-DC872C98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52CED35-4FF7-42B5-90C6-CF6CE147E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406" y="730464"/>
            <a:ext cx="5910943" cy="724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uFillTx/>
              </a:defRPr>
            </a:lvl1pPr>
            <a:lvl2pPr marL="342900" indent="0">
              <a:buNone/>
              <a:defRPr sz="1500" b="1">
                <a:uFillTx/>
              </a:defRPr>
            </a:lvl2pPr>
            <a:lvl3pPr marL="685800" indent="0">
              <a:buNone/>
              <a:defRPr sz="1350" b="1">
                <a:uFillTx/>
              </a:defRPr>
            </a:lvl3pPr>
            <a:lvl4pPr marL="1028700" indent="0">
              <a:buNone/>
              <a:defRPr sz="1200" b="1">
                <a:uFillTx/>
              </a:defRPr>
            </a:lvl4pPr>
            <a:lvl5pPr marL="1371600" indent="0">
              <a:buNone/>
              <a:defRPr sz="1200" b="1">
                <a:uFillTx/>
              </a:defRPr>
            </a:lvl5pPr>
            <a:lvl6pPr marL="1714500" indent="0">
              <a:buNone/>
              <a:defRPr sz="1200" b="1">
                <a:uFillTx/>
              </a:defRPr>
            </a:lvl6pPr>
            <a:lvl7pPr marL="2057400" indent="0">
              <a:buNone/>
              <a:defRPr sz="1200" b="1">
                <a:uFillTx/>
              </a:defRPr>
            </a:lvl7pPr>
            <a:lvl8pPr marL="2400300" indent="0">
              <a:buNone/>
              <a:defRPr sz="1200" b="1">
                <a:uFillTx/>
              </a:defRPr>
            </a:lvl8pPr>
            <a:lvl9pPr marL="2743200" indent="0">
              <a:buNone/>
              <a:defRPr sz="1200" b="1">
                <a:uFillTx/>
              </a:defRPr>
            </a:lvl9pPr>
          </a:lstStyle>
          <a:p>
            <a:pPr lvl="0"/>
            <a:r>
              <a:rPr lang="de-DE">
                <a:uFillTx/>
              </a:rPr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>
                <a:uFillTx/>
              </a:rPr>
              <a:t>Mastertextformat bearbeiten</a:t>
            </a:r>
          </a:p>
          <a:p>
            <a:pPr lvl="1"/>
            <a:r>
              <a:rPr lang="de-DE">
                <a:uFillTx/>
              </a:rPr>
              <a:t>Zweite Ebene</a:t>
            </a:r>
          </a:p>
          <a:p>
            <a:pPr lvl="2"/>
            <a:r>
              <a:rPr lang="de-DE">
                <a:uFillTx/>
              </a:rPr>
              <a:t>Dritte Ebene</a:t>
            </a:r>
          </a:p>
          <a:p>
            <a:pPr lvl="3"/>
            <a:r>
              <a:rPr lang="de-DE">
                <a:uFillTx/>
              </a:rPr>
              <a:t>Vierte Ebene</a:t>
            </a:r>
          </a:p>
          <a:p>
            <a:pPr lvl="4"/>
            <a:r>
              <a:rPr lang="de-DE">
                <a:uFillTx/>
              </a:rPr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uFillTx/>
              </a:defRPr>
            </a:lvl1pPr>
            <a:lvl2pPr marL="342900" indent="0">
              <a:buNone/>
              <a:defRPr sz="1500" b="1">
                <a:uFillTx/>
              </a:defRPr>
            </a:lvl2pPr>
            <a:lvl3pPr marL="685800" indent="0">
              <a:buNone/>
              <a:defRPr sz="1350" b="1">
                <a:uFillTx/>
              </a:defRPr>
            </a:lvl3pPr>
            <a:lvl4pPr marL="1028700" indent="0">
              <a:buNone/>
              <a:defRPr sz="1200" b="1">
                <a:uFillTx/>
              </a:defRPr>
            </a:lvl4pPr>
            <a:lvl5pPr marL="1371600" indent="0">
              <a:buNone/>
              <a:defRPr sz="1200" b="1">
                <a:uFillTx/>
              </a:defRPr>
            </a:lvl5pPr>
            <a:lvl6pPr marL="1714500" indent="0">
              <a:buNone/>
              <a:defRPr sz="1200" b="1">
                <a:uFillTx/>
              </a:defRPr>
            </a:lvl6pPr>
            <a:lvl7pPr marL="2057400" indent="0">
              <a:buNone/>
              <a:defRPr sz="1200" b="1">
                <a:uFillTx/>
              </a:defRPr>
            </a:lvl7pPr>
            <a:lvl8pPr marL="2400300" indent="0">
              <a:buNone/>
              <a:defRPr sz="1200" b="1">
                <a:uFillTx/>
              </a:defRPr>
            </a:lvl8pPr>
            <a:lvl9pPr marL="2743200" indent="0">
              <a:buNone/>
              <a:defRPr sz="1200" b="1">
                <a:uFillTx/>
              </a:defRPr>
            </a:lvl9pPr>
          </a:lstStyle>
          <a:p>
            <a:pPr lvl="0"/>
            <a:r>
              <a:rPr lang="de-DE">
                <a:uFillTx/>
              </a:rPr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>
                <a:uFillTx/>
              </a:rPr>
              <a:t>Mastertextformat bearbeiten</a:t>
            </a:r>
          </a:p>
          <a:p>
            <a:pPr lvl="1"/>
            <a:r>
              <a:rPr lang="de-DE">
                <a:uFillTx/>
              </a:rPr>
              <a:t>Zweite Ebene</a:t>
            </a:r>
          </a:p>
          <a:p>
            <a:pPr lvl="2"/>
            <a:r>
              <a:rPr lang="de-DE">
                <a:uFillTx/>
              </a:rPr>
              <a:t>Dritte Ebene</a:t>
            </a:r>
          </a:p>
          <a:p>
            <a:pPr lvl="3"/>
            <a:r>
              <a:rPr lang="de-DE">
                <a:uFillTx/>
              </a:rPr>
              <a:t>Vierte Ebene</a:t>
            </a:r>
          </a:p>
          <a:p>
            <a:pPr lvl="4"/>
            <a:r>
              <a:rPr lang="de-DE">
                <a:uFillTx/>
              </a:rPr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F9CC27-C203-4DBC-B360-79C4C57C6FEA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4FCA3F87-35FD-443A-86B5-84898CF7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BF578CE4-5951-46A1-8152-69627E93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406" y="730464"/>
            <a:ext cx="5910943" cy="724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DD7FF9-DA0B-4581-AFF2-6BD29A3CEB37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6B38A97-BEBB-4DD6-A8DE-368E42ED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BE7F4EF-B554-4580-9313-757FEEF9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406" y="730464"/>
            <a:ext cx="5910943" cy="724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87ACFEF-AC2E-4E64-AE0E-D4AA32277372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504D4D-C3A5-453B-A14A-E0269A9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7459" y="1482724"/>
            <a:ext cx="2949178" cy="866775"/>
          </a:xfrm>
          <a:prstGeom prst="rect">
            <a:avLst/>
          </a:prstGeom>
        </p:spPr>
        <p:txBody>
          <a:bodyPr anchor="b"/>
          <a:lstStyle>
            <a:lvl1pPr>
              <a:defRPr sz="2100">
                <a:uFillTx/>
              </a:defRPr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6200" y="14827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100">
                <a:uFillTx/>
              </a:defRPr>
            </a:lvl1pPr>
            <a:lvl2pPr>
              <a:defRPr sz="2100">
                <a:uFillTx/>
              </a:defRPr>
            </a:lvl2pPr>
            <a:lvl3pPr>
              <a:defRPr sz="1800">
                <a:uFillTx/>
              </a:defRPr>
            </a:lvl3pPr>
            <a:lvl4pPr>
              <a:defRPr sz="1500">
                <a:uFillTx/>
              </a:defRPr>
            </a:lvl4pPr>
            <a:lvl5pPr>
              <a:defRPr sz="1500">
                <a:uFillTx/>
              </a:defRPr>
            </a:lvl5pPr>
            <a:lvl6pPr>
              <a:defRPr sz="1500">
                <a:uFillTx/>
              </a:defRPr>
            </a:lvl6pPr>
            <a:lvl7pPr>
              <a:defRPr sz="1500">
                <a:uFillTx/>
              </a:defRPr>
            </a:lvl7pPr>
            <a:lvl8pPr>
              <a:defRPr sz="1500">
                <a:uFillTx/>
              </a:defRPr>
            </a:lvl8pPr>
            <a:lvl9pPr>
              <a:defRPr sz="1500">
                <a:uFillTx/>
              </a:defRPr>
            </a:lvl9pPr>
          </a:lstStyle>
          <a:p>
            <a:pPr lvl="0"/>
            <a:r>
              <a:rPr lang="de-DE" dirty="0">
                <a:uFillTx/>
              </a:rPr>
              <a:t>Mastertextformat bearbeiten</a:t>
            </a:r>
          </a:p>
          <a:p>
            <a:pPr lvl="1"/>
            <a:r>
              <a:rPr lang="de-DE" dirty="0">
                <a:uFillTx/>
              </a:rPr>
              <a:t>Zweite Ebene</a:t>
            </a:r>
          </a:p>
          <a:p>
            <a:pPr lvl="2"/>
            <a:r>
              <a:rPr lang="de-DE" dirty="0">
                <a:uFillTx/>
              </a:rPr>
              <a:t>Dritte Ebene</a:t>
            </a:r>
          </a:p>
          <a:p>
            <a:pPr lvl="3"/>
            <a:r>
              <a:rPr lang="de-DE" dirty="0">
                <a:uFillTx/>
              </a:rPr>
              <a:t>Vierte Ebene</a:t>
            </a:r>
          </a:p>
          <a:p>
            <a:pPr lvl="4"/>
            <a:r>
              <a:rPr lang="de-DE" dirty="0">
                <a:uFillTx/>
              </a:rPr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7459" y="2297112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uFillTx/>
              </a:defRPr>
            </a:lvl1pPr>
            <a:lvl2pPr marL="342900" indent="0">
              <a:buNone/>
              <a:defRPr sz="1050">
                <a:uFillTx/>
              </a:defRPr>
            </a:lvl2pPr>
            <a:lvl3pPr marL="685800" indent="0">
              <a:buNone/>
              <a:defRPr sz="900">
                <a:uFillTx/>
              </a:defRPr>
            </a:lvl3pPr>
            <a:lvl4pPr marL="1028700" indent="0">
              <a:buNone/>
              <a:defRPr sz="750">
                <a:uFillTx/>
              </a:defRPr>
            </a:lvl4pPr>
            <a:lvl5pPr marL="1371600" indent="0">
              <a:buNone/>
              <a:defRPr sz="750">
                <a:uFillTx/>
              </a:defRPr>
            </a:lvl5pPr>
            <a:lvl6pPr marL="1714500" indent="0">
              <a:buNone/>
              <a:defRPr sz="750">
                <a:uFillTx/>
              </a:defRPr>
            </a:lvl6pPr>
            <a:lvl7pPr marL="2057400" indent="0">
              <a:buNone/>
              <a:defRPr sz="750">
                <a:uFillTx/>
              </a:defRPr>
            </a:lvl7pPr>
            <a:lvl8pPr marL="2400300" indent="0">
              <a:buNone/>
              <a:defRPr sz="750">
                <a:uFillTx/>
              </a:defRPr>
            </a:lvl8pPr>
            <a:lvl9pPr marL="2743200" indent="0">
              <a:buNone/>
              <a:defRPr sz="750">
                <a:uFillTx/>
              </a:defRPr>
            </a:lvl9pPr>
          </a:lstStyle>
          <a:p>
            <a:pPr lvl="0"/>
            <a:r>
              <a:rPr lang="de-DE">
                <a:uFillTx/>
              </a:rPr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549F95-C926-48DD-9305-D6DC53C1D30A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07F8985-DB9A-4539-90A8-5037FFFA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6200" y="14827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uFillTx/>
              </a:defRPr>
            </a:lvl1pPr>
            <a:lvl2pPr marL="342900" indent="0">
              <a:buNone/>
              <a:defRPr sz="2100">
                <a:uFillTx/>
              </a:defRPr>
            </a:lvl2pPr>
            <a:lvl3pPr marL="685800" indent="0">
              <a:buNone/>
              <a:defRPr sz="1800">
                <a:uFillTx/>
              </a:defRPr>
            </a:lvl3pPr>
            <a:lvl4pPr marL="1028700" indent="0">
              <a:buNone/>
              <a:defRPr sz="1500">
                <a:uFillTx/>
              </a:defRPr>
            </a:lvl4pPr>
            <a:lvl5pPr marL="1371600" indent="0">
              <a:buNone/>
              <a:defRPr sz="1500">
                <a:uFillTx/>
              </a:defRPr>
            </a:lvl5pPr>
            <a:lvl6pPr marL="1714500" indent="0">
              <a:buNone/>
              <a:defRPr sz="1500">
                <a:uFillTx/>
              </a:defRPr>
            </a:lvl6pPr>
            <a:lvl7pPr marL="2057400" indent="0">
              <a:buNone/>
              <a:defRPr sz="1500">
                <a:uFillTx/>
              </a:defRPr>
            </a:lvl7pPr>
            <a:lvl8pPr marL="2400300" indent="0">
              <a:buNone/>
              <a:defRPr sz="1500">
                <a:uFillTx/>
              </a:defRPr>
            </a:lvl8pPr>
            <a:lvl9pPr marL="2743200" indent="0">
              <a:buNone/>
              <a:defRPr sz="1500">
                <a:uFillTx/>
              </a:defRPr>
            </a:lvl9pPr>
          </a:lstStyle>
          <a:p>
            <a:endParaRPr lang="de-DE">
              <a:uFillTx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3C727B9-54E8-4CC3-9498-A08A975830AA}" type="datetime1">
              <a:rPr lang="de-DE" smtClean="0">
                <a:uFillTx/>
              </a:rPr>
              <a:t>02.04.2020</a:t>
            </a:fld>
            <a:endParaRPr lang="de-DE">
              <a:uFillTx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t>‹Nr.›</a:t>
            </a:fld>
            <a:endParaRPr lang="de-DE">
              <a:uFillTx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27459" y="1482724"/>
            <a:ext cx="2949178" cy="866775"/>
          </a:xfrm>
          <a:prstGeom prst="rect">
            <a:avLst/>
          </a:prstGeom>
        </p:spPr>
        <p:txBody>
          <a:bodyPr anchor="b"/>
          <a:lstStyle>
            <a:lvl1pPr>
              <a:defRPr sz="2100">
                <a:uFillTx/>
              </a:defRPr>
            </a:lvl1pPr>
          </a:lstStyle>
          <a:p>
            <a:r>
              <a:rPr lang="de-DE" dirty="0">
                <a:uFillTx/>
              </a:rPr>
              <a:t>Mastertitelformat bearbeiten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2"/>
          </p:nvPr>
        </p:nvSpPr>
        <p:spPr>
          <a:xfrm>
            <a:off x="627459" y="2297112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uFillTx/>
              </a:defRPr>
            </a:lvl1pPr>
            <a:lvl2pPr marL="342900" indent="0">
              <a:buNone/>
              <a:defRPr sz="1050">
                <a:uFillTx/>
              </a:defRPr>
            </a:lvl2pPr>
            <a:lvl3pPr marL="685800" indent="0">
              <a:buNone/>
              <a:defRPr sz="900">
                <a:uFillTx/>
              </a:defRPr>
            </a:lvl3pPr>
            <a:lvl4pPr marL="1028700" indent="0">
              <a:buNone/>
              <a:defRPr sz="750">
                <a:uFillTx/>
              </a:defRPr>
            </a:lvl4pPr>
            <a:lvl5pPr marL="1371600" indent="0">
              <a:buNone/>
              <a:defRPr sz="750">
                <a:uFillTx/>
              </a:defRPr>
            </a:lvl5pPr>
            <a:lvl6pPr marL="1714500" indent="0">
              <a:buNone/>
              <a:defRPr sz="750">
                <a:uFillTx/>
              </a:defRPr>
            </a:lvl6pPr>
            <a:lvl7pPr marL="2057400" indent="0">
              <a:buNone/>
              <a:defRPr sz="750">
                <a:uFillTx/>
              </a:defRPr>
            </a:lvl7pPr>
            <a:lvl8pPr marL="2400300" indent="0">
              <a:buNone/>
              <a:defRPr sz="750">
                <a:uFillTx/>
              </a:defRPr>
            </a:lvl8pPr>
            <a:lvl9pPr marL="2743200" indent="0">
              <a:buNone/>
              <a:defRPr sz="750">
                <a:uFillTx/>
              </a:defRPr>
            </a:lvl9pPr>
          </a:lstStyle>
          <a:p>
            <a:pPr lvl="0"/>
            <a:r>
              <a:rPr lang="de-DE">
                <a:uFillTx/>
              </a:rPr>
              <a:t>Mastertextformat bearbeiten</a:t>
            </a:r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AC4BB91E-778E-482F-A59B-84396A5C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>
                <a:uFillTx/>
              </a:rPr>
              <a:t>Fußzeile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/>
          </p:cNvSpPr>
          <p:nvPr userDrawn="1"/>
        </p:nvSpPr>
        <p:spPr>
          <a:xfrm>
            <a:off x="0" y="6271404"/>
            <a:ext cx="9144000" cy="5865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uFillTx/>
            </a:endParaRPr>
          </a:p>
        </p:txBody>
      </p:sp>
      <p:cxnSp>
        <p:nvCxnSpPr>
          <p:cNvPr id="12" name="Gerade Verbindung 10"/>
          <p:cNvCxnSpPr/>
          <p:nvPr userDrawn="1"/>
        </p:nvCxnSpPr>
        <p:spPr>
          <a:xfrm>
            <a:off x="0" y="1479942"/>
            <a:ext cx="6858000" cy="2791"/>
          </a:xfrm>
          <a:prstGeom prst="line">
            <a:avLst/>
          </a:prstGeom>
          <a:ln w="25400">
            <a:solidFill>
              <a:srgbClr val="009CD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15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uFillTx/>
              </a:defRPr>
            </a:lvl1pPr>
          </a:lstStyle>
          <a:p>
            <a:fld id="{4213249E-5234-4A7D-B400-B964890C7777}" type="datetime1">
              <a:rPr lang="de-DE" smtClean="0">
                <a:uFillTx/>
              </a:rPr>
              <a:t>02.04.2020</a:t>
            </a:fld>
            <a:endParaRPr lang="de-DE" dirty="0">
              <a:uFillTx/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uFillTx/>
              </a:defRPr>
            </a:lvl1pPr>
          </a:lstStyle>
          <a:p>
            <a:r>
              <a:rPr lang="de-DE" dirty="0"/>
              <a:t>Fußzeile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uFillTx/>
              </a:defRPr>
            </a:lvl1pPr>
          </a:lstStyle>
          <a:p>
            <a:fld id="{E0EA42F0-3EB2-42B5-BC87-1A9E9A307528}" type="slidenum">
              <a:rPr lang="de-DE" smtClean="0">
                <a:uFillTx/>
              </a:rPr>
              <a:pPr/>
              <a:t>‹Nr.›</a:t>
            </a:fld>
            <a:endParaRPr lang="de-DE" dirty="0">
              <a:uFillTx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F8FCFE1-3329-4BDA-B1AC-F3D2CA1E9B2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01" y="350845"/>
            <a:ext cx="2041331" cy="6595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de-DE">
          <a:uFillTx/>
        </a:defRPr>
      </a:defPPr>
      <a:lvl1pPr marL="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248CF-7459-4311-94F2-72254453B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752EB1-00AC-4BB4-88D9-854CBDC8D9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C6004-0B07-4A90-A45B-D11125A8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8571-77DD-41A9-9535-37F76ADE813D}" type="datetime1">
              <a:rPr lang="de-DE" smtClean="0">
                <a:uFillTx/>
              </a:rPr>
              <a:t>02.04.2020</a:t>
            </a:fld>
            <a:endParaRPr lang="de-DE" dirty="0">
              <a:uFillTx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24400B-0722-42D9-BB15-A91D7ADC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uFillTx/>
              </a:rPr>
              <a:t>Fußzeile</a:t>
            </a:r>
            <a:endParaRPr lang="de-DE" dirty="0">
              <a:uFillTx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53B16-F57E-4267-A8D9-6E554B95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AE38-F375-4DF3-8AFE-4BC622EBF5C1}" type="slidenum">
              <a:rPr lang="de-DE" smtClean="0">
                <a:uFillTx/>
              </a:rPr>
              <a:pPr/>
              <a:t>1</a:t>
            </a:fld>
            <a:endParaRPr lang="de-DE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24450500"/>
      </p:ext>
    </p:extLst>
  </p:cSld>
  <p:clrMapOvr>
    <a:masterClrMapping/>
  </p:clrMapOvr>
</p:sld>
</file>

<file path=ppt/theme/theme1.xml><?xml version="1.0" encoding="utf-8"?>
<a:theme xmlns:a="http://schemas.openxmlformats.org/drawingml/2006/main" name="eLearning Startapack, Folienschablon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TheSans UHH"/>
        <a:ea typeface=""/>
        <a:cs typeface=""/>
      </a:majorFont>
      <a:minorFont>
        <a:latin typeface="TheSans UH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TheSans UHH</vt:lpstr>
      <vt:lpstr>eLearning Startapack, Folienschablone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Ole Herbold</dc:creator>
  <cp:lastModifiedBy>Ole Herbold</cp:lastModifiedBy>
  <cp:revision>38</cp:revision>
  <dcterms:created xsi:type="dcterms:W3CDTF">2020-03-26T13:32:36Z</dcterms:created>
  <dcterms:modified xsi:type="dcterms:W3CDTF">2020-04-02T09:34:43Z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0x0101005F967D518B8EEF4598E3CEC6C2A87E6B</vt:lpwstr>
  </property>
</Properties>
</file>